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C7EB1-B2A9-4473-A2BD-34D5EC8AF836}" type="datetimeFigureOut">
              <a:rPr lang="es-MX" smtClean="0"/>
              <a:pPr/>
              <a:t>12/06/2014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22C29-6008-4A36-9D7C-B2112666AE16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610122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C7EB1-B2A9-4473-A2BD-34D5EC8AF836}" type="datetimeFigureOut">
              <a:rPr lang="es-MX" smtClean="0"/>
              <a:pPr/>
              <a:t>12/06/2014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22C29-6008-4A36-9D7C-B2112666AE16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184225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C7EB1-B2A9-4473-A2BD-34D5EC8AF836}" type="datetimeFigureOut">
              <a:rPr lang="es-MX" smtClean="0"/>
              <a:pPr/>
              <a:t>12/06/2014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22C29-6008-4A36-9D7C-B2112666AE16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286843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C7EB1-B2A9-4473-A2BD-34D5EC8AF836}" type="datetimeFigureOut">
              <a:rPr lang="es-MX" smtClean="0"/>
              <a:pPr/>
              <a:t>12/06/2014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22C29-6008-4A36-9D7C-B2112666AE16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678986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C7EB1-B2A9-4473-A2BD-34D5EC8AF836}" type="datetimeFigureOut">
              <a:rPr lang="es-MX" smtClean="0"/>
              <a:pPr/>
              <a:t>12/06/2014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22C29-6008-4A36-9D7C-B2112666AE16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831028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C7EB1-B2A9-4473-A2BD-34D5EC8AF836}" type="datetimeFigureOut">
              <a:rPr lang="es-MX" smtClean="0"/>
              <a:pPr/>
              <a:t>12/06/2014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22C29-6008-4A36-9D7C-B2112666AE16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845693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C7EB1-B2A9-4473-A2BD-34D5EC8AF836}" type="datetimeFigureOut">
              <a:rPr lang="es-MX" smtClean="0"/>
              <a:pPr/>
              <a:t>12/06/2014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22C29-6008-4A36-9D7C-B2112666AE16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060310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C7EB1-B2A9-4473-A2BD-34D5EC8AF836}" type="datetimeFigureOut">
              <a:rPr lang="es-MX" smtClean="0"/>
              <a:pPr/>
              <a:t>12/06/2014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22C29-6008-4A36-9D7C-B2112666AE16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840798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C7EB1-B2A9-4473-A2BD-34D5EC8AF836}" type="datetimeFigureOut">
              <a:rPr lang="es-MX" smtClean="0"/>
              <a:pPr/>
              <a:t>12/06/2014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22C29-6008-4A36-9D7C-B2112666AE16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760677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C7EB1-B2A9-4473-A2BD-34D5EC8AF836}" type="datetimeFigureOut">
              <a:rPr lang="es-MX" smtClean="0"/>
              <a:pPr/>
              <a:t>12/06/2014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22C29-6008-4A36-9D7C-B2112666AE16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810620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C7EB1-B2A9-4473-A2BD-34D5EC8AF836}" type="datetimeFigureOut">
              <a:rPr lang="es-MX" smtClean="0"/>
              <a:pPr/>
              <a:t>12/06/2014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22C29-6008-4A36-9D7C-B2112666AE16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169406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C7EB1-B2A9-4473-A2BD-34D5EC8AF836}" type="datetimeFigureOut">
              <a:rPr lang="es-MX" smtClean="0"/>
              <a:pPr/>
              <a:t>12/06/2014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22C29-6008-4A36-9D7C-B2112666AE16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685866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ndalecio\Desktop\Segundo semestre 2014\01 Identidad cultural\identidad cultural power\slide-1-7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81783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Indalecio\Desktop\Segundo semestre 2014\01 Identidad cultural\identidad cultural power\slide-10-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08989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Indalecio\Desktop\Segundo semestre 2014\01 Identidad cultural\identidad cultural power\slide-11-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87475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Indalecio\Desktop\Segundo semestre 2014\01 Identidad cultural\identidad cultural power\slide-12-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68593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ndalecio\Desktop\Segundo semestre 2014\01 Identidad cultural\identidad cultural power\slide-2-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00796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Indalecio\Desktop\Segundo semestre 2014\01 Identidad cultural\identidad cultural power\slide-3-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80426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Indalecio\Desktop\Segundo semestre 2014\01 Identidad cultural\identidad cultural power\slide-4-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35554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Indalecio\Desktop\Segundo semestre 2014\01 Identidad cultural\identidad cultural power\slide-5-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92042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Indalecio\Desktop\Segundo semestre 2014\01 Identidad cultural\identidad cultural power\slide-6-7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2043" cy="685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90282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Indalecio\Desktop\Segundo semestre 2014\01 Identidad cultural\identidad cultural power\slide-7-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34413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Indalecio\Desktop\Segundo semestre 2014\01 Identidad cultural\identidad cultural power\slide-8-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7903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Indalecio\Desktop\Segundo semestre 2014\01 Identidad cultural\identidad cultural power\slide-9-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354112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Presentación en pantalla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Indalecio Cardeña</dc:creator>
  <cp:lastModifiedBy>rosita.fermin</cp:lastModifiedBy>
  <cp:revision>9</cp:revision>
  <dcterms:created xsi:type="dcterms:W3CDTF">2014-06-09T01:26:09Z</dcterms:created>
  <dcterms:modified xsi:type="dcterms:W3CDTF">2014-06-12T17:03:36Z</dcterms:modified>
</cp:coreProperties>
</file>